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</p:sldMasterIdLst>
  <p:sldIdLst>
    <p:sldId id="260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513907-DDBC-456F-9C7D-2D37DE57D967}" v="2" dt="2025-04-07T12:14:58.9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4-09T15:21:18.471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0 160,'438'-29,"-276"13,287-30,439-23,740 69,-708 2,-602 7,622 97,-795-85,179 3,143-23,-235-4,4 4,210-3,-6-31,-310 16,131-20,-159 25,0 4,171 8,-110 3,2087-3,-2240 0,-1 0,0-1,1 0,-1-1,0 0,0-1,0 1,-1-1,15-8,-10 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4-09T15:27:12.422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0,'202'14,"9"0,742-15,-929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09T15:21:40.35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3720 24575,'6'-1'0,"-1"-1"0,0 0 0,0 0 0,0 0 0,0-1 0,0 0 0,0 0 0,-1 0 0,1 0 0,-1-1 0,5-4 0,11-8 0,105-65 0,5 5 0,175-75 0,292-86 0,97-45 0,-576 226 0,-3-6 0,-3-5 0,181-142 0,-32-27 0,-25 21 0,-169 160 0,123-78 0,-73 65 0,-48 31 0,-3-4 0,0-3 0,64-56 0,93-102 0,576-552 0,-766 723 0,1 1 0,2 2 0,66-41 0,208-98 0,-226 120 0,-51 27 0,43-18 0,-47 23 0,0 0 0,-1-2 0,30-25 0,-57 42 0,0 0 0,0-1 0,0 1 0,0-1 0,0 1 0,-1-1 0,1 0 0,0 1 0,0-1 0,-1 0 0,1 0 0,0 0 0,-1 1 0,1-1 0,-1 0 0,1 0 0,-1 0 0,1 0 0,-1 0 0,0 0 0,1 0 0,-1 0 0,0 0 0,0 0 0,0 0 0,0-2 0,0 2 0,-1 0 0,0 0 0,0 0 0,0 0 0,0 0 0,0 0 0,0 0 0,0 1 0,0-1 0,-1 0 0,1 1 0,0-1 0,0 1 0,-1-1 0,1 1 0,0 0 0,-3-1 0,-68-5 0,66 5 0,-75 2 0,1 3 0,-158 30 0,166-15 0,55-13 0,-1-1 0,0-1 0,0-1 0,-30 3 0,-2-6-1365,28-1-5461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09T15:21:41.83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133 1 24575,'-1'29'0,"-2"1"0,0-1 0,-2 1 0,-14 46 0,-33 160 0,12-28 0,36-183 0,0 8-331,2 68 1,2-86-374,1 7-6122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4-09T15:32:38.972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45,'553'9,"-4"50,-478-50,0-4,130-6,-75-2,391 19,-377-6,186-10,-273-6,-1-2,65-20,41-8,128-22,-265 51,-4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4-09T15:32:40.444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1,'317'26,"-30"1,146-27,-200-1,-203 3,58 10,-56-7,47 3,-24-5,57 10,-84-9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4-09T15:32:42.150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32,'848'-21,"-633"11,309 25,-377 2,197 9,537-28,-856 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09T15:27:00.564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 0,'1676'105'0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09T15:27:06.740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 0,'1702'79'0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4-09T15:27:10.786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1,'199'13,"-30"-1,978-9,-585-6,236 3,-765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914399" y="2130425"/>
            <a:ext cx="10363202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799" y="3886200"/>
            <a:ext cx="8534402" cy="1752601"/>
          </a:xfrm>
          <a:prstGeom prst="rect">
            <a:avLst/>
          </a:prstGeom>
        </p:spPr>
        <p:txBody>
          <a:bodyPr/>
          <a:lstStyle>
            <a:lvl1pPr algn="ctr">
              <a:spcBef>
                <a:spcPts val="0"/>
              </a:spcBef>
              <a:defRPr sz="2667"/>
            </a:lvl1pPr>
            <a:lvl2pPr algn="ctr">
              <a:spcBef>
                <a:spcPts val="0"/>
              </a:spcBef>
              <a:defRPr sz="2667"/>
            </a:lvl2pPr>
            <a:lvl3pPr algn="ctr">
              <a:spcBef>
                <a:spcPts val="0"/>
              </a:spcBef>
              <a:defRPr sz="2667"/>
            </a:lvl3pPr>
            <a:lvl4pPr algn="ctr">
              <a:spcBef>
                <a:spcPts val="0"/>
              </a:spcBef>
              <a:defRPr sz="2667"/>
            </a:lvl4pPr>
            <a:lvl5pPr algn="ctr">
              <a:spcBef>
                <a:spcPts val="0"/>
              </a:spcBef>
              <a:defRPr sz="2667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20966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116936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09864" y="273844"/>
            <a:ext cx="10970948" cy="1144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09864" y="1604698"/>
            <a:ext cx="10970948" cy="4524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06085" y="6248135"/>
            <a:ext cx="174728" cy="1796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tabLst>
                <a:tab pos="603226" algn="l"/>
                <a:tab pos="1206452" algn="l"/>
                <a:tab pos="1809678" algn="l"/>
                <a:tab pos="2412903" algn="l"/>
              </a:tabLst>
              <a:defRPr sz="1167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0758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ransition spd="med"/>
  <p:txStyles>
    <p:titleStyle>
      <a:lvl1pPr marL="0" marR="0" indent="0" algn="ctr" defTabSz="380985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380985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380985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380985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380985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380985" algn="ctr" defTabSz="380985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761970" algn="ctr" defTabSz="380985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142954" algn="ctr" defTabSz="380985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523939" algn="ctr" defTabSz="380985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285739" marR="0" indent="-285739" algn="l" defTabSz="380985" rtl="0" latinLnBrk="0">
        <a:lnSpc>
          <a:spcPct val="93000"/>
        </a:lnSpc>
        <a:spcBef>
          <a:spcPts val="1250"/>
        </a:spcBef>
        <a:spcAft>
          <a:spcPts val="0"/>
        </a:spcAft>
        <a:buClrTx/>
        <a:buSzTx/>
        <a:buFontTx/>
        <a:buNone/>
        <a:tabLst/>
        <a:defRPr sz="2917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285739" marR="0" indent="95246" algn="l" defTabSz="380985" rtl="0" latinLnBrk="0">
        <a:lnSpc>
          <a:spcPct val="93000"/>
        </a:lnSpc>
        <a:spcBef>
          <a:spcPts val="1250"/>
        </a:spcBef>
        <a:spcAft>
          <a:spcPts val="0"/>
        </a:spcAft>
        <a:buClrTx/>
        <a:buSzTx/>
        <a:buFontTx/>
        <a:buNone/>
        <a:tabLst/>
        <a:defRPr sz="2917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285739" marR="0" indent="476231" algn="l" defTabSz="380985" rtl="0" latinLnBrk="0">
        <a:lnSpc>
          <a:spcPct val="93000"/>
        </a:lnSpc>
        <a:spcBef>
          <a:spcPts val="1250"/>
        </a:spcBef>
        <a:spcAft>
          <a:spcPts val="0"/>
        </a:spcAft>
        <a:buClrTx/>
        <a:buSzTx/>
        <a:buFontTx/>
        <a:buNone/>
        <a:tabLst/>
        <a:defRPr sz="2917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285739" marR="0" indent="857216" algn="l" defTabSz="380985" rtl="0" latinLnBrk="0">
        <a:lnSpc>
          <a:spcPct val="93000"/>
        </a:lnSpc>
        <a:spcBef>
          <a:spcPts val="1250"/>
        </a:spcBef>
        <a:spcAft>
          <a:spcPts val="0"/>
        </a:spcAft>
        <a:buClrTx/>
        <a:buSzTx/>
        <a:buFontTx/>
        <a:buNone/>
        <a:tabLst/>
        <a:defRPr sz="2917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85739" marR="0" indent="1238200" algn="l" defTabSz="380985" rtl="0" latinLnBrk="0">
        <a:lnSpc>
          <a:spcPct val="93000"/>
        </a:lnSpc>
        <a:spcBef>
          <a:spcPts val="1250"/>
        </a:spcBef>
        <a:spcAft>
          <a:spcPts val="0"/>
        </a:spcAft>
        <a:buClrTx/>
        <a:buSzTx/>
        <a:buFontTx/>
        <a:buNone/>
        <a:tabLst/>
        <a:defRPr sz="2917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85739" marR="0" indent="1619185" algn="l" defTabSz="380985" rtl="0" latinLnBrk="0">
        <a:lnSpc>
          <a:spcPct val="93000"/>
        </a:lnSpc>
        <a:spcBef>
          <a:spcPts val="1250"/>
        </a:spcBef>
        <a:spcAft>
          <a:spcPts val="0"/>
        </a:spcAft>
        <a:buClrTx/>
        <a:buSzTx/>
        <a:buFontTx/>
        <a:buNone/>
        <a:tabLst/>
        <a:defRPr sz="2917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285739" marR="0" indent="2000170" algn="l" defTabSz="380985" rtl="0" latinLnBrk="0">
        <a:lnSpc>
          <a:spcPct val="93000"/>
        </a:lnSpc>
        <a:spcBef>
          <a:spcPts val="1250"/>
        </a:spcBef>
        <a:spcAft>
          <a:spcPts val="0"/>
        </a:spcAft>
        <a:buClrTx/>
        <a:buSzTx/>
        <a:buFontTx/>
        <a:buNone/>
        <a:tabLst/>
        <a:defRPr sz="2917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285739" marR="0" indent="2381155" algn="l" defTabSz="380985" rtl="0" latinLnBrk="0">
        <a:lnSpc>
          <a:spcPct val="93000"/>
        </a:lnSpc>
        <a:spcBef>
          <a:spcPts val="1250"/>
        </a:spcBef>
        <a:spcAft>
          <a:spcPts val="0"/>
        </a:spcAft>
        <a:buClrTx/>
        <a:buSzTx/>
        <a:buFontTx/>
        <a:buNone/>
        <a:tabLst/>
        <a:defRPr sz="2917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285739" marR="0" indent="2762140" algn="l" defTabSz="380985" rtl="0" latinLnBrk="0">
        <a:lnSpc>
          <a:spcPct val="93000"/>
        </a:lnSpc>
        <a:spcBef>
          <a:spcPts val="1250"/>
        </a:spcBef>
        <a:spcAft>
          <a:spcPts val="0"/>
        </a:spcAft>
        <a:buClrTx/>
        <a:buSzTx/>
        <a:buFontTx/>
        <a:buNone/>
        <a:tabLst/>
        <a:defRPr sz="2917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380985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603226" algn="l"/>
          <a:tab pos="1206452" algn="l"/>
          <a:tab pos="1809678" algn="l"/>
          <a:tab pos="2412903" algn="l"/>
        </a:tabLst>
        <a:defRPr sz="1167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380985" algn="r" defTabSz="380985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603226" algn="l"/>
          <a:tab pos="1206452" algn="l"/>
          <a:tab pos="1809678" algn="l"/>
          <a:tab pos="2412903" algn="l"/>
        </a:tabLst>
        <a:defRPr sz="1167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761970" algn="r" defTabSz="380985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603226" algn="l"/>
          <a:tab pos="1206452" algn="l"/>
          <a:tab pos="1809678" algn="l"/>
          <a:tab pos="2412903" algn="l"/>
        </a:tabLst>
        <a:defRPr sz="1167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142954" algn="r" defTabSz="380985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603226" algn="l"/>
          <a:tab pos="1206452" algn="l"/>
          <a:tab pos="1809678" algn="l"/>
          <a:tab pos="2412903" algn="l"/>
        </a:tabLst>
        <a:defRPr sz="1167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523939" algn="r" defTabSz="380985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603226" algn="l"/>
          <a:tab pos="1206452" algn="l"/>
          <a:tab pos="1809678" algn="l"/>
          <a:tab pos="2412903" algn="l"/>
        </a:tabLst>
        <a:defRPr sz="1167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r" defTabSz="380985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603226" algn="l"/>
          <a:tab pos="1206452" algn="l"/>
          <a:tab pos="1809678" algn="l"/>
          <a:tab pos="2412903" algn="l"/>
        </a:tabLst>
        <a:defRPr sz="1167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r" defTabSz="380985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603226" algn="l"/>
          <a:tab pos="1206452" algn="l"/>
          <a:tab pos="1809678" algn="l"/>
          <a:tab pos="2412903" algn="l"/>
        </a:tabLst>
        <a:defRPr sz="1167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r" defTabSz="380985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603226" algn="l"/>
          <a:tab pos="1206452" algn="l"/>
          <a:tab pos="1809678" algn="l"/>
          <a:tab pos="2412903" algn="l"/>
        </a:tabLst>
        <a:defRPr sz="1167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r" defTabSz="380985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603226" algn="l"/>
          <a:tab pos="1206452" algn="l"/>
          <a:tab pos="1809678" algn="l"/>
          <a:tab pos="2412903" algn="l"/>
        </a:tabLst>
        <a:defRPr sz="1167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png"/><Relationship Id="rId7" Type="http://schemas.openxmlformats.org/officeDocument/2006/relationships/customXml" Target="../ink/ink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0" Type="http://schemas.openxmlformats.org/officeDocument/2006/relationships/image" Target="../media/image6.png"/><Relationship Id="rId4" Type="http://schemas.openxmlformats.org/officeDocument/2006/relationships/customXml" Target="../ink/ink1.xml"/><Relationship Id="rId9" Type="http://schemas.openxmlformats.org/officeDocument/2006/relationships/customXml" Target="../ink/ink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.xml"/><Relationship Id="rId5" Type="http://schemas.openxmlformats.org/officeDocument/2006/relationships/image" Target="../media/image8.png"/><Relationship Id="rId4" Type="http://schemas.openxmlformats.org/officeDocument/2006/relationships/customXml" Target="../ink/ink4.xml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customXml" Target="../ink/ink7.xml"/><Relationship Id="rId7" Type="http://schemas.openxmlformats.org/officeDocument/2006/relationships/customXml" Target="../ink/ink9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2.png"/><Relationship Id="rId5" Type="http://schemas.openxmlformats.org/officeDocument/2006/relationships/customXml" Target="../ink/ink8.xml"/><Relationship Id="rId10" Type="http://schemas.openxmlformats.org/officeDocument/2006/relationships/image" Target="../media/image15.png"/><Relationship Id="rId4" Type="http://schemas.openxmlformats.org/officeDocument/2006/relationships/image" Target="../media/image12.png"/><Relationship Id="rId9" Type="http://schemas.openxmlformats.org/officeDocument/2006/relationships/customXml" Target="../ink/ink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deathon_prezentace_8.jpg" descr="Ideathon_prezentace_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LIBEREC IDEATHON 2025"/>
          <p:cNvSpPr txBox="1"/>
          <p:nvPr/>
        </p:nvSpPr>
        <p:spPr>
          <a:xfrm>
            <a:off x="516396" y="457730"/>
            <a:ext cx="4179418" cy="647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7499" tIns="37499" rIns="37499" bIns="37499">
            <a:spAutoFit/>
          </a:bodyPr>
          <a:lstStyle>
            <a:lvl1pPr>
              <a:lnSpc>
                <a:spcPct val="127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3800">
                <a:solidFill>
                  <a:srgbClr val="FFFFFF"/>
                </a:solidFill>
                <a:latin typeface="Bodoni Moda Regular Bold"/>
                <a:ea typeface="Bodoni Moda Regular Bold"/>
                <a:cs typeface="Bodoni Moda Regular Bold"/>
                <a:sym typeface="Bodoni Moda Regular Bold"/>
              </a:defRPr>
            </a:lvl1pPr>
          </a:lstStyle>
          <a:p>
            <a:pPr defTabSz="380985" hangingPunct="0">
              <a:tabLst>
                <a:tab pos="603226" algn="l"/>
                <a:tab pos="1206452" algn="l"/>
                <a:tab pos="1809678" algn="l"/>
                <a:tab pos="2412903" algn="l"/>
                <a:tab pos="3016129" algn="l"/>
                <a:tab pos="3619355" algn="l"/>
                <a:tab pos="4222581" algn="l"/>
                <a:tab pos="4825807" algn="l"/>
                <a:tab pos="5429033" algn="l"/>
              </a:tabLst>
            </a:pPr>
            <a:r>
              <a:rPr sz="3167" kern="0"/>
              <a:t>LIBEREC IDEATHON 2025</a:t>
            </a:r>
          </a:p>
        </p:txBody>
      </p:sp>
      <p:sp>
        <p:nvSpPr>
          <p:cNvPr id="39" name="NÁZEV"/>
          <p:cNvSpPr txBox="1"/>
          <p:nvPr/>
        </p:nvSpPr>
        <p:spPr>
          <a:xfrm>
            <a:off x="519588" y="1956105"/>
            <a:ext cx="9022090" cy="12784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7499" tIns="37499" rIns="37499" bIns="37499">
            <a:spAutoFit/>
          </a:bodyPr>
          <a:lstStyle>
            <a:lvl1pPr>
              <a:lnSpc>
                <a:spcPct val="127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8000">
                <a:solidFill>
                  <a:srgbClr val="FFFFFF"/>
                </a:solidFill>
                <a:latin typeface="Bodoni Moda Regular Bold"/>
                <a:ea typeface="Bodoni Moda Regular Bold"/>
                <a:cs typeface="Bodoni Moda Regular Bold"/>
                <a:sym typeface="Bodoni Moda Regular Bold"/>
              </a:defRPr>
            </a:lvl1pPr>
          </a:lstStyle>
          <a:p>
            <a:pPr defTabSz="380985" hangingPunct="0">
              <a:tabLst>
                <a:tab pos="603226" algn="l"/>
                <a:tab pos="1206452" algn="l"/>
                <a:tab pos="1809678" algn="l"/>
                <a:tab pos="2412903" algn="l"/>
                <a:tab pos="3016129" algn="l"/>
                <a:tab pos="3619355" algn="l"/>
                <a:tab pos="4222581" algn="l"/>
                <a:tab pos="4825807" algn="l"/>
                <a:tab pos="5429033" algn="l"/>
              </a:tabLst>
            </a:pPr>
            <a:r>
              <a:rPr lang="cs-CZ" sz="6666" kern="0" dirty="0"/>
              <a:t>Jak funguje MS </a:t>
            </a:r>
            <a:r>
              <a:rPr lang="cs-CZ" sz="6666" kern="0" dirty="0" err="1"/>
              <a:t>Bookings</a:t>
            </a:r>
            <a:r>
              <a:rPr lang="cs-CZ" sz="6666" kern="0" dirty="0"/>
              <a:t>?</a:t>
            </a:r>
            <a:endParaRPr sz="6666" kern="0" dirty="0"/>
          </a:p>
        </p:txBody>
      </p:sp>
      <p:pic>
        <p:nvPicPr>
          <p:cNvPr id="41" name="png_1_orizly.png" descr="png_1_orizl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8940" y="3234537"/>
            <a:ext cx="4385476" cy="323480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LIBEREC IDEATHON 2025"/>
          <p:cNvSpPr txBox="1"/>
          <p:nvPr/>
        </p:nvSpPr>
        <p:spPr>
          <a:xfrm>
            <a:off x="516396" y="228864"/>
            <a:ext cx="3312194" cy="5268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7499" tIns="37499" rIns="37499" bIns="37499">
            <a:spAutoFit/>
          </a:bodyPr>
          <a:lstStyle>
            <a:lvl1pPr>
              <a:lnSpc>
                <a:spcPct val="127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3000">
                <a:latin typeface="Bodoni Moda Regular Bold"/>
                <a:ea typeface="Bodoni Moda Regular Bold"/>
                <a:cs typeface="Bodoni Moda Regular Bold"/>
                <a:sym typeface="Bodoni Moda Regular Bold"/>
              </a:defRPr>
            </a:lvl1pPr>
          </a:lstStyle>
          <a:p>
            <a:pPr defTabSz="380985" hangingPunct="0">
              <a:tabLst>
                <a:tab pos="603226" algn="l"/>
                <a:tab pos="1206452" algn="l"/>
                <a:tab pos="1809678" algn="l"/>
                <a:tab pos="2412903" algn="l"/>
                <a:tab pos="3016129" algn="l"/>
                <a:tab pos="3619355" algn="l"/>
                <a:tab pos="4222581" algn="l"/>
                <a:tab pos="4825807" algn="l"/>
                <a:tab pos="5429033" algn="l"/>
              </a:tabLst>
            </a:pPr>
            <a:r>
              <a:rPr sz="2500" kern="0" dirty="0">
                <a:solidFill>
                  <a:srgbClr val="000000"/>
                </a:solidFill>
              </a:rPr>
              <a:t>LIBEREC IDEATHON 2025</a:t>
            </a:r>
          </a:p>
        </p:txBody>
      </p:sp>
      <p:pic>
        <p:nvPicPr>
          <p:cNvPr id="58" name="png_1_orizly.png" descr="png_1_oriz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5913" y="171360"/>
            <a:ext cx="2393300" cy="176534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561CD35C-0A73-1CAD-BC6E-5C51A80C1292}"/>
              </a:ext>
            </a:extLst>
          </p:cNvPr>
          <p:cNvSpPr txBox="1"/>
          <p:nvPr/>
        </p:nvSpPr>
        <p:spPr>
          <a:xfrm>
            <a:off x="1084082" y="1470581"/>
            <a:ext cx="8672660" cy="36132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defTabSz="457200" hangingPunct="0">
              <a:lnSpc>
                <a:spcPct val="93000"/>
              </a:lnSpc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  <a:sym typeface="Times New Roman"/>
              </a:rPr>
              <a:t>Na Microsite najdete odkaz na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  <a:sym typeface="Times New Roman"/>
              </a:rPr>
              <a:t>Bookovací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  <a:sym typeface="Times New Roman"/>
              </a:rPr>
              <a:t> systém na mentory</a:t>
            </a:r>
          </a:p>
          <a:p>
            <a:pPr defTabSz="457200" hangingPunct="0">
              <a:lnSpc>
                <a:spcPct val="93000"/>
              </a:lnSpc>
            </a:pPr>
            <a:endParaRPr lang="cs-CZ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defTabSz="457200" hangingPunct="0">
              <a:lnSpc>
                <a:spcPct val="93000"/>
              </a:lnSpc>
            </a:pPr>
            <a:r>
              <a:rPr lang="cs-CZ" sz="18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Dostanete se tím do tohoto rozhraní:</a:t>
            </a:r>
          </a:p>
          <a:p>
            <a:pPr defTabSz="457200" hangingPunct="0">
              <a:lnSpc>
                <a:spcPct val="93000"/>
              </a:lnSpc>
            </a:pPr>
            <a:endParaRPr lang="cs-CZ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defTabSz="457200" hangingPunct="0">
              <a:lnSpc>
                <a:spcPct val="93000"/>
              </a:lnSpc>
            </a:pPr>
            <a:r>
              <a:rPr lang="cs-CZ" sz="18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V kalendáři kliknete na den kdy chcete mentora </a:t>
            </a:r>
            <a:r>
              <a:rPr lang="cs-CZ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booknout</a:t>
            </a:r>
            <a:endParaRPr lang="cs-CZ" sz="1800" dirty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defTabSz="457200" hangingPunct="0">
              <a:lnSpc>
                <a:spcPct val="93000"/>
              </a:lnSpc>
            </a:pPr>
            <a:r>
              <a:rPr lang="cs-CZ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Ve Výběru „zaměstnanců“ vyberete mentora</a:t>
            </a:r>
          </a:p>
          <a:p>
            <a:pPr defTabSz="457200" hangingPunct="0">
              <a:lnSpc>
                <a:spcPct val="93000"/>
              </a:lnSpc>
            </a:pPr>
            <a:endParaRPr lang="cs-CZ" sz="1800" dirty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defTabSz="457200" hangingPunct="0">
              <a:lnSpc>
                <a:spcPct val="93000"/>
              </a:lnSpc>
            </a:pPr>
            <a:r>
              <a:rPr lang="cs-CZ" sz="18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U Každého mentora se zobrazí</a:t>
            </a:r>
            <a:r>
              <a:rPr lang="cs-CZ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</a:t>
            </a:r>
          </a:p>
          <a:p>
            <a:pPr defTabSz="457200" hangingPunct="0">
              <a:lnSpc>
                <a:spcPct val="93000"/>
              </a:lnSpc>
            </a:pPr>
            <a:r>
              <a:rPr lang="cs-CZ" sz="16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JMÉNO, DOSTUPNOST ČT./PÁ. OSOBNĚ/ONLINE/MOBIL OD – DO</a:t>
            </a:r>
          </a:p>
          <a:p>
            <a:pPr defTabSz="457200" hangingPunct="0">
              <a:lnSpc>
                <a:spcPct val="93000"/>
              </a:lnSpc>
            </a:pPr>
            <a:r>
              <a:rPr lang="cs-CZ" sz="16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 NOVĚ TAKÉ MOBILNÍ TELEFON na mentora (prosím používejte</a:t>
            </a:r>
          </a:p>
          <a:p>
            <a:pPr defTabSz="457200" hangingPunct="0">
              <a:lnSpc>
                <a:spcPct val="93000"/>
              </a:lnSpc>
            </a:pPr>
            <a:r>
              <a:rPr lang="cs-CZ" sz="16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Uvážlivě a pouze ve stanovený čas!)</a:t>
            </a:r>
          </a:p>
          <a:p>
            <a:pPr defTabSz="457200" hangingPunct="0">
              <a:lnSpc>
                <a:spcPct val="93000"/>
              </a:lnSpc>
            </a:pPr>
            <a:endParaRPr lang="cs-CZ" sz="1800" dirty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defTabSz="457200" hangingPunct="0">
              <a:lnSpc>
                <a:spcPct val="93000"/>
              </a:lnSpc>
            </a:pPr>
            <a:endParaRPr lang="cs-CZ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indent="0" algn="l" defTabSz="457200" rtl="0" fontAlgn="auto" latinLnBrk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Times New Roman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9F3DD08-33E4-F41D-3C4F-6ED4C1DA7B5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660" t="8523" r="23919" b="4741"/>
          <a:stretch/>
        </p:blipFill>
        <p:spPr>
          <a:xfrm>
            <a:off x="7012313" y="2237683"/>
            <a:ext cx="4817096" cy="448316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1" name="Rukopis 20">
                <a:extLst>
                  <a:ext uri="{FF2B5EF4-FFF2-40B4-BE49-F238E27FC236}">
                    <a16:creationId xmlns:a16="http://schemas.microsoft.com/office/drawing/2014/main" id="{DA38E02A-EEC6-8AAC-8DE8-FAF77E3590BA}"/>
                  </a:ext>
                </a:extLst>
              </p14:cNvPr>
              <p14:cNvContentPartPr/>
              <p14:nvPr/>
            </p14:nvContentPartPr>
            <p14:xfrm>
              <a:off x="7371393" y="4108984"/>
              <a:ext cx="4115880" cy="59040"/>
            </p14:xfrm>
          </p:contentPart>
        </mc:Choice>
        <mc:Fallback xmlns="">
          <p:pic>
            <p:nvPicPr>
              <p:cNvPr id="21" name="Rukopis 20">
                <a:extLst>
                  <a:ext uri="{FF2B5EF4-FFF2-40B4-BE49-F238E27FC236}">
                    <a16:creationId xmlns:a16="http://schemas.microsoft.com/office/drawing/2014/main" id="{DA38E02A-EEC6-8AAC-8DE8-FAF77E3590B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317393" y="4000984"/>
                <a:ext cx="4223520" cy="27468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Skupina 25">
            <a:extLst>
              <a:ext uri="{FF2B5EF4-FFF2-40B4-BE49-F238E27FC236}">
                <a16:creationId xmlns:a16="http://schemas.microsoft.com/office/drawing/2014/main" id="{E895393A-2D90-72EA-628E-1A1EFA4AA38F}"/>
              </a:ext>
            </a:extLst>
          </p:cNvPr>
          <p:cNvGrpSpPr/>
          <p:nvPr/>
        </p:nvGrpSpPr>
        <p:grpSpPr>
          <a:xfrm>
            <a:off x="5203473" y="4269544"/>
            <a:ext cx="2039040" cy="1339560"/>
            <a:chOff x="5203473" y="4269544"/>
            <a:chExt cx="2039040" cy="1339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4" name="Rukopis 23">
                  <a:extLst>
                    <a:ext uri="{FF2B5EF4-FFF2-40B4-BE49-F238E27FC236}">
                      <a16:creationId xmlns:a16="http://schemas.microsoft.com/office/drawing/2014/main" id="{CF080FD6-5EC1-A792-2C8D-583B07618BA0}"/>
                    </a:ext>
                  </a:extLst>
                </p14:cNvPr>
                <p14:cNvContentPartPr/>
                <p14:nvPr/>
              </p14:nvContentPartPr>
              <p14:xfrm>
                <a:off x="5203473" y="4269544"/>
                <a:ext cx="2039040" cy="1339560"/>
              </p14:xfrm>
            </p:contentPart>
          </mc:Choice>
          <mc:Fallback xmlns="">
            <p:pic>
              <p:nvPicPr>
                <p:cNvPr id="24" name="Rukopis 23">
                  <a:extLst>
                    <a:ext uri="{FF2B5EF4-FFF2-40B4-BE49-F238E27FC236}">
                      <a16:creationId xmlns:a16="http://schemas.microsoft.com/office/drawing/2014/main" id="{CF080FD6-5EC1-A792-2C8D-583B07618BA0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197353" y="4263424"/>
                  <a:ext cx="2051280" cy="135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25" name="Rukopis 24">
                  <a:extLst>
                    <a:ext uri="{FF2B5EF4-FFF2-40B4-BE49-F238E27FC236}">
                      <a16:creationId xmlns:a16="http://schemas.microsoft.com/office/drawing/2014/main" id="{17B9073E-1FFC-9EBD-7C72-7F76BB5845D8}"/>
                    </a:ext>
                  </a:extLst>
                </p14:cNvPr>
                <p14:cNvContentPartPr/>
                <p14:nvPr/>
              </p14:nvContentPartPr>
              <p14:xfrm>
                <a:off x="7173033" y="4279264"/>
                <a:ext cx="48240" cy="300960"/>
              </p14:xfrm>
            </p:contentPart>
          </mc:Choice>
          <mc:Fallback xmlns="">
            <p:pic>
              <p:nvPicPr>
                <p:cNvPr id="25" name="Rukopis 24">
                  <a:extLst>
                    <a:ext uri="{FF2B5EF4-FFF2-40B4-BE49-F238E27FC236}">
                      <a16:creationId xmlns:a16="http://schemas.microsoft.com/office/drawing/2014/main" id="{17B9073E-1FFC-9EBD-7C72-7F76BB5845D8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166913" y="4273144"/>
                  <a:ext cx="60480" cy="31320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E2B55B3-7D56-E95B-27CC-BDF8E2F69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0526" y="1291473"/>
            <a:ext cx="10970948" cy="4524376"/>
          </a:xfrm>
        </p:spPr>
        <p:txBody>
          <a:bodyPr/>
          <a:lstStyle/>
          <a:p>
            <a:r>
              <a:rPr 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Aby ses mohl/mohla přihlásit na konzultaci musíš vyplnit:</a:t>
            </a:r>
          </a:p>
          <a:p>
            <a:r>
              <a:rPr lang="cs-CZ" sz="1800" dirty="0">
                <a:highlight>
                  <a:srgbClr val="00FF00"/>
                </a:highlight>
              </a:rPr>
              <a:t>Číslo a jméno týmu</a:t>
            </a:r>
          </a:p>
          <a:p>
            <a:r>
              <a:rPr lang="cs-CZ" sz="1800" dirty="0">
                <a:highlight>
                  <a:srgbClr val="00FF00"/>
                </a:highlight>
              </a:rPr>
              <a:t>E-mail</a:t>
            </a:r>
          </a:p>
          <a:p>
            <a:r>
              <a:rPr lang="cs-CZ" sz="1800" dirty="0">
                <a:highlight>
                  <a:srgbClr val="00FF00"/>
                </a:highlight>
              </a:rPr>
              <a:t>Telefonní číslo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496BA13-76EC-EB53-BED3-289E27540A2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4356" t="7698" r="24150" b="27561"/>
          <a:stretch/>
        </p:blipFill>
        <p:spPr>
          <a:xfrm>
            <a:off x="3079884" y="1765343"/>
            <a:ext cx="6278253" cy="4440025"/>
          </a:xfrm>
          <a:prstGeom prst="rect">
            <a:avLst/>
          </a:prstGeom>
        </p:spPr>
      </p:pic>
      <p:sp>
        <p:nvSpPr>
          <p:cNvPr id="6" name="LIBEREC IDEATHON 2025">
            <a:extLst>
              <a:ext uri="{FF2B5EF4-FFF2-40B4-BE49-F238E27FC236}">
                <a16:creationId xmlns:a16="http://schemas.microsoft.com/office/drawing/2014/main" id="{704315D6-FAFA-6809-ACD5-308E645B077D}"/>
              </a:ext>
            </a:extLst>
          </p:cNvPr>
          <p:cNvSpPr txBox="1"/>
          <p:nvPr/>
        </p:nvSpPr>
        <p:spPr>
          <a:xfrm>
            <a:off x="516396" y="228864"/>
            <a:ext cx="3312194" cy="5268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7499" tIns="37499" rIns="37499" bIns="37499">
            <a:spAutoFit/>
          </a:bodyPr>
          <a:lstStyle>
            <a:lvl1pPr>
              <a:lnSpc>
                <a:spcPct val="127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3000">
                <a:latin typeface="Bodoni Moda Regular Bold"/>
                <a:ea typeface="Bodoni Moda Regular Bold"/>
                <a:cs typeface="Bodoni Moda Regular Bold"/>
                <a:sym typeface="Bodoni Moda Regular Bold"/>
              </a:defRPr>
            </a:lvl1pPr>
          </a:lstStyle>
          <a:p>
            <a:pPr defTabSz="380985" hangingPunct="0">
              <a:tabLst>
                <a:tab pos="603226" algn="l"/>
                <a:tab pos="1206452" algn="l"/>
                <a:tab pos="1809678" algn="l"/>
                <a:tab pos="2412903" algn="l"/>
                <a:tab pos="3016129" algn="l"/>
                <a:tab pos="3619355" algn="l"/>
                <a:tab pos="4222581" algn="l"/>
                <a:tab pos="4825807" algn="l"/>
                <a:tab pos="5429033" algn="l"/>
              </a:tabLst>
            </a:pPr>
            <a:r>
              <a:rPr sz="2500" kern="0" dirty="0">
                <a:solidFill>
                  <a:srgbClr val="000000"/>
                </a:solidFill>
              </a:rPr>
              <a:t>LIBEREC IDEATHON 2025</a:t>
            </a:r>
          </a:p>
        </p:txBody>
      </p:sp>
      <p:pic>
        <p:nvPicPr>
          <p:cNvPr id="7" name="png_1_orizly.png" descr="png_1_orizly.png">
            <a:extLst>
              <a:ext uri="{FF2B5EF4-FFF2-40B4-BE49-F238E27FC236}">
                <a16:creationId xmlns:a16="http://schemas.microsoft.com/office/drawing/2014/main" id="{EABAD733-AA09-CB27-0F2D-E6D92DA2EB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8700" y="0"/>
            <a:ext cx="2393300" cy="1765343"/>
          </a:xfrm>
          <a:prstGeom prst="rect">
            <a:avLst/>
          </a:prstGeom>
          <a:ln w="12700">
            <a:miter lim="400000"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8B7E251A-60C8-B970-B00F-0A6A4487267F}"/>
                  </a:ext>
                </a:extLst>
              </p14:cNvPr>
              <p14:cNvContentPartPr/>
              <p14:nvPr/>
            </p14:nvContentPartPr>
            <p14:xfrm>
              <a:off x="3402753" y="4254064"/>
              <a:ext cx="1172880" cy="54000"/>
            </p14:xfrm>
          </p:contentPart>
        </mc:Choice>
        <mc:Fallback xmlns=""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8B7E251A-60C8-B970-B00F-0A6A4487267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48753" y="4146064"/>
                <a:ext cx="1280520" cy="26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id="{EF0C14A1-C6B6-7799-74B7-258BC8D5FCED}"/>
                  </a:ext>
                </a:extLst>
              </p14:cNvPr>
              <p14:cNvContentPartPr/>
              <p14:nvPr/>
            </p14:nvContentPartPr>
            <p14:xfrm>
              <a:off x="3383673" y="4590304"/>
              <a:ext cx="610560" cy="36360"/>
            </p14:xfrm>
          </p:contentPart>
        </mc:Choice>
        <mc:Fallback xmlns=""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EF0C14A1-C6B6-7799-74B7-258BC8D5FCE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30033" y="4482664"/>
                <a:ext cx="718200" cy="25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E86529E6-288B-A950-DC6A-C1BAC39ACF90}"/>
                  </a:ext>
                </a:extLst>
              </p14:cNvPr>
              <p14:cNvContentPartPr/>
              <p14:nvPr/>
            </p14:nvContentPartPr>
            <p14:xfrm>
              <a:off x="3336873" y="5201584"/>
              <a:ext cx="1074600" cy="21240"/>
            </p14:xfrm>
          </p:contentPart>
        </mc:Choice>
        <mc:Fallback xmlns=""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E86529E6-288B-A950-DC6A-C1BAC39ACF9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282873" y="5093944"/>
                <a:ext cx="1182240" cy="236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2916347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A385D3B-7540-889E-5FDE-50ABD8B36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0526" y="1525993"/>
            <a:ext cx="10970948" cy="4524376"/>
          </a:xfrm>
        </p:spPr>
        <p:txBody>
          <a:bodyPr/>
          <a:lstStyle/>
          <a:p>
            <a:r>
              <a:rPr lang="cs-CZ" dirty="0"/>
              <a:t>Do mailu mentora a současně vašemu týmu přistane na mail potvrzení registrace s informací </a:t>
            </a:r>
            <a:r>
              <a:rPr lang="cs-CZ" dirty="0">
                <a:highlight>
                  <a:srgbClr val="00FF00"/>
                </a:highlight>
              </a:rPr>
              <a:t>Kdo si koho bookuje</a:t>
            </a:r>
            <a:r>
              <a:rPr lang="cs-CZ" dirty="0"/>
              <a:t>, </a:t>
            </a:r>
            <a:r>
              <a:rPr lang="cs-CZ" dirty="0">
                <a:highlight>
                  <a:srgbClr val="00FF00"/>
                </a:highlight>
              </a:rPr>
              <a:t>kdy a v kolik </a:t>
            </a:r>
            <a:r>
              <a:rPr lang="cs-CZ" dirty="0"/>
              <a:t>a také </a:t>
            </a:r>
            <a:r>
              <a:rPr lang="cs-CZ" dirty="0">
                <a:highlight>
                  <a:srgbClr val="00FF00"/>
                </a:highlight>
              </a:rPr>
              <a:t>mobilní číslo </a:t>
            </a:r>
            <a:r>
              <a:rPr lang="cs-CZ" dirty="0"/>
              <a:t>pokud byste se nemohli najít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B1F5A47-8BD5-F98C-206D-AC3BC148A1C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866" t="29967" r="35000" b="10628"/>
          <a:stretch/>
        </p:blipFill>
        <p:spPr>
          <a:xfrm>
            <a:off x="3949834" y="2782073"/>
            <a:ext cx="3668504" cy="393734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Rukopis 6">
                <a:extLst>
                  <a:ext uri="{FF2B5EF4-FFF2-40B4-BE49-F238E27FC236}">
                    <a16:creationId xmlns:a16="http://schemas.microsoft.com/office/drawing/2014/main" id="{FD776D59-5283-76DA-A42D-580760482871}"/>
                  </a:ext>
                </a:extLst>
              </p14:cNvPr>
              <p14:cNvContentPartPr/>
              <p14:nvPr/>
            </p14:nvContentPartPr>
            <p14:xfrm>
              <a:off x="4533513" y="3273655"/>
              <a:ext cx="603720" cy="38160"/>
            </p14:xfrm>
          </p:contentPart>
        </mc:Choice>
        <mc:Fallback xmlns="">
          <p:pic>
            <p:nvPicPr>
              <p:cNvPr id="7" name="Rukopis 6">
                <a:extLst>
                  <a:ext uri="{FF2B5EF4-FFF2-40B4-BE49-F238E27FC236}">
                    <a16:creationId xmlns:a16="http://schemas.microsoft.com/office/drawing/2014/main" id="{FD776D59-5283-76DA-A42D-58076048287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79513" y="3165655"/>
                <a:ext cx="711360" cy="25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id="{D9805AE8-6795-2C53-D933-885BCD9AEFC1}"/>
                  </a:ext>
                </a:extLst>
              </p14:cNvPr>
              <p14:cNvContentPartPr/>
              <p14:nvPr/>
            </p14:nvContentPartPr>
            <p14:xfrm>
              <a:off x="4533513" y="3603138"/>
              <a:ext cx="613080" cy="28800"/>
            </p14:xfrm>
          </p:contentPart>
        </mc:Choice>
        <mc:Fallback xmlns=""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D9805AE8-6795-2C53-D933-885BCD9AEFC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479513" y="3495138"/>
                <a:ext cx="720720" cy="24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C4F51C68-0E2A-CDA4-DBA0-3FFA976AC3AF}"/>
                  </a:ext>
                </a:extLst>
              </p14:cNvPr>
              <p14:cNvContentPartPr/>
              <p14:nvPr/>
            </p14:nvContentPartPr>
            <p14:xfrm>
              <a:off x="5048760" y="5321567"/>
              <a:ext cx="1047240" cy="10440"/>
            </p14:xfrm>
          </p:contentPart>
        </mc:Choice>
        <mc:Fallback xmlns=""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C4F51C68-0E2A-CDA4-DBA0-3FFA976AC3A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994760" y="5213927"/>
                <a:ext cx="1154880" cy="22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830366B6-56EF-81F9-B7BE-E5619EB11652}"/>
                  </a:ext>
                </a:extLst>
              </p14:cNvPr>
              <p14:cNvContentPartPr/>
              <p14:nvPr/>
            </p14:nvContentPartPr>
            <p14:xfrm>
              <a:off x="5137233" y="5509294"/>
              <a:ext cx="500400" cy="10440"/>
            </p14:xfrm>
          </p:contentPart>
        </mc:Choice>
        <mc:Fallback xmlns=""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830366B6-56EF-81F9-B7BE-E5619EB1165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083233" y="5401294"/>
                <a:ext cx="608040" cy="226080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TextovéPole 11">
            <a:extLst>
              <a:ext uri="{FF2B5EF4-FFF2-40B4-BE49-F238E27FC236}">
                <a16:creationId xmlns:a16="http://schemas.microsoft.com/office/drawing/2014/main" id="{D1181372-FC05-E72E-3D2A-E6BAA0F5DAAD}"/>
              </a:ext>
            </a:extLst>
          </p:cNvPr>
          <p:cNvSpPr txBox="1"/>
          <p:nvPr/>
        </p:nvSpPr>
        <p:spPr>
          <a:xfrm>
            <a:off x="8049196" y="4197933"/>
            <a:ext cx="3101419" cy="241104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  <a:latin typeface="Arial"/>
                <a:cs typeface="Arial"/>
                <a:sym typeface="Times New Roman"/>
              </a:rPr>
              <a:t>Pokud jde o online schůzku, hlásíte se zde, systém Vás propojí na call do MS Teams, pokud je tu mentor osobně, jdete si za ním/za ní na určené stanoviště! Pokud je jako možnost spojení mobil, voláte na mobil ve stanovený čas!</a:t>
            </a:r>
          </a:p>
        </p:txBody>
      </p:sp>
      <p:sp>
        <p:nvSpPr>
          <p:cNvPr id="13" name="LIBEREC IDEATHON 2025">
            <a:extLst>
              <a:ext uri="{FF2B5EF4-FFF2-40B4-BE49-F238E27FC236}">
                <a16:creationId xmlns:a16="http://schemas.microsoft.com/office/drawing/2014/main" id="{852566BE-0820-16F7-8130-D45CC48A0417}"/>
              </a:ext>
            </a:extLst>
          </p:cNvPr>
          <p:cNvSpPr txBox="1"/>
          <p:nvPr/>
        </p:nvSpPr>
        <p:spPr>
          <a:xfrm>
            <a:off x="516396" y="228864"/>
            <a:ext cx="3312194" cy="5268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7499" tIns="37499" rIns="37499" bIns="37499">
            <a:spAutoFit/>
          </a:bodyPr>
          <a:lstStyle>
            <a:lvl1pPr>
              <a:lnSpc>
                <a:spcPct val="127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3000">
                <a:latin typeface="Bodoni Moda Regular Bold"/>
                <a:ea typeface="Bodoni Moda Regular Bold"/>
                <a:cs typeface="Bodoni Moda Regular Bold"/>
                <a:sym typeface="Bodoni Moda Regular Bold"/>
              </a:defRPr>
            </a:lvl1pPr>
          </a:lstStyle>
          <a:p>
            <a:pPr defTabSz="380985" hangingPunct="0">
              <a:tabLst>
                <a:tab pos="603226" algn="l"/>
                <a:tab pos="1206452" algn="l"/>
                <a:tab pos="1809678" algn="l"/>
                <a:tab pos="2412903" algn="l"/>
                <a:tab pos="3016129" algn="l"/>
                <a:tab pos="3619355" algn="l"/>
                <a:tab pos="4222581" algn="l"/>
                <a:tab pos="4825807" algn="l"/>
                <a:tab pos="5429033" algn="l"/>
              </a:tabLst>
            </a:pPr>
            <a:r>
              <a:rPr sz="2500" kern="0" dirty="0">
                <a:solidFill>
                  <a:srgbClr val="000000"/>
                </a:solidFill>
              </a:rPr>
              <a:t>LIBEREC IDEATHON 2025</a:t>
            </a:r>
          </a:p>
        </p:txBody>
      </p:sp>
      <p:pic>
        <p:nvPicPr>
          <p:cNvPr id="14" name="png_1_orizly.png" descr="png_1_orizly.png">
            <a:extLst>
              <a:ext uri="{FF2B5EF4-FFF2-40B4-BE49-F238E27FC236}">
                <a16:creationId xmlns:a16="http://schemas.microsoft.com/office/drawing/2014/main" id="{09FA63A9-D47D-A969-E7C1-58A1D3BCC6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798700" y="0"/>
            <a:ext cx="2393300" cy="176534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8098700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2d6d175-8d59-4fe8-be38-a60d927c6e53" xsi:nil="true"/>
    <lcf76f155ced4ddcb4097134ff3c332f xmlns="10c81bb1-1cf9-4916-844a-eb4c2f81976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81C50CBB1B1446B45B330939B6BBB7" ma:contentTypeVersion="19" ma:contentTypeDescription="Vytvoří nový dokument" ma:contentTypeScope="" ma:versionID="cc4b697b1cbcd1a9c02f9c0ce4449e05">
  <xsd:schema xmlns:xsd="http://www.w3.org/2001/XMLSchema" xmlns:xs="http://www.w3.org/2001/XMLSchema" xmlns:p="http://schemas.microsoft.com/office/2006/metadata/properties" xmlns:ns2="10c81bb1-1cf9-4916-844a-eb4c2f819763" xmlns:ns3="c2d6d175-8d59-4fe8-be38-a60d927c6e53" targetNamespace="http://schemas.microsoft.com/office/2006/metadata/properties" ma:root="true" ma:fieldsID="9ee06a8c6d9396174aa5c112e18ccfca" ns2:_="" ns3:_="">
    <xsd:import namespace="10c81bb1-1cf9-4916-844a-eb4c2f819763"/>
    <xsd:import namespace="c2d6d175-8d59-4fe8-be38-a60d927c6e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81bb1-1cf9-4916-844a-eb4c2f8197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Značky obrázků" ma:readOnly="false" ma:fieldId="{5cf76f15-5ced-4ddc-b409-7134ff3c332f}" ma:taxonomyMulti="true" ma:sspId="6a8c3254-6cc0-468b-992a-9f34adcfaf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6d175-8d59-4fe8-be38-a60d927c6e5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99cff68-19c2-40cd-888b-50b3e8061c6d}" ma:internalName="TaxCatchAll" ma:showField="CatchAllData" ma:web="c2d6d175-8d59-4fe8-be38-a60d927c6e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200883-8305-47DB-A7B8-BE40077BC109}">
  <ds:schemaRefs>
    <ds:schemaRef ds:uri="http://schemas.microsoft.com/office/2006/metadata/properties"/>
    <ds:schemaRef ds:uri="http://schemas.microsoft.com/office/infopath/2007/PartnerControls"/>
    <ds:schemaRef ds:uri="c2d6d175-8d59-4fe8-be38-a60d927c6e53"/>
    <ds:schemaRef ds:uri="10c81bb1-1cf9-4916-844a-eb4c2f819763"/>
  </ds:schemaRefs>
</ds:datastoreItem>
</file>

<file path=customXml/itemProps2.xml><?xml version="1.0" encoding="utf-8"?>
<ds:datastoreItem xmlns:ds="http://schemas.openxmlformats.org/officeDocument/2006/customXml" ds:itemID="{EF00F00D-BE7C-4453-A530-44880325B0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c81bb1-1cf9-4916-844a-eb4c2f819763"/>
    <ds:schemaRef ds:uri="c2d6d175-8d59-4fe8-be38-a60d927c6e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D0E179D-C6C9-4007-8C61-392DFC44E98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187</Words>
  <Application>Microsoft Office PowerPoint</Application>
  <PresentationFormat>Širokoúhlá obrazovka</PresentationFormat>
  <Paragraphs>23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Aptos</vt:lpstr>
      <vt:lpstr>Arial</vt:lpstr>
      <vt:lpstr>Calibri</vt:lpstr>
      <vt:lpstr>Times New Roman</vt:lpstr>
      <vt:lpstr>1_Office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Alena Matyášová</dc:creator>
  <cp:lastModifiedBy>Suchomelová Tereza</cp:lastModifiedBy>
  <cp:revision>6</cp:revision>
  <dcterms:created xsi:type="dcterms:W3CDTF">2025-04-03T10:13:02Z</dcterms:created>
  <dcterms:modified xsi:type="dcterms:W3CDTF">2025-04-09T21:08:27Z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0x010100AF81C50CBB1B1446B45B330939B6BBB7</vt:lpwstr>
  </property>
  <property fmtid="{D5CDD505-2E9C-101B-9397-08002B2CF9AE}" pid="3" name="MediaServiceImageTags">
    <vt:lpwstr/>
  </property>
</Properties>
</file>